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62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05"/>
    <p:restoredTop sz="94603"/>
  </p:normalViewPr>
  <p:slideViewPr>
    <p:cSldViewPr snapToGrid="0" snapToObjects="1">
      <p:cViewPr varScale="1">
        <p:scale>
          <a:sx n="84" d="100"/>
          <a:sy n="84" d="100"/>
        </p:scale>
        <p:origin x="20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0.tiff>
</file>

<file path=ppt/media/image2.tiff>
</file>

<file path=ppt/media/image4.tiff>
</file>

<file path=ppt/media/image6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BF043-94AF-AD49-B194-B92B246A3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FDFF05-1A5A-E045-9406-CC238D7E8E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F95C7-04E5-844F-A6D8-BC6493339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DFB96-B3C7-AB43-90A9-E2D09D1B9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6EC2B-D68B-514C-A9A3-F9915CB13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652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CC65F-1D29-2446-8C91-C974C85D2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8C1486-D2A9-8D4C-8DCE-2DB809513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85B97-F9CF-094F-8EC6-60234E23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EFDEB-6633-6243-A7BE-39C9F4C3A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350E4-FD23-354F-924C-AFE78D18E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885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B66976-EB4A-7A4C-8587-ED63B21E3A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13402F-D804-4546-B65B-3233E6F583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71F9-C203-624B-8870-82E8306BB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6BF7F-7F03-3542-A892-B628FC825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57E23-C37E-D247-B38A-BCDF00023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233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D9827-8E6C-B34D-96ED-13C50284E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19B4D-A8B3-DA44-81E6-DACF8CA76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FEF6D-58D0-8E45-A535-4A03DDF3A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17D89-6BA9-254F-9FA3-B06B5D684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81AE1-FA4A-A641-8874-5A66759D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046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C0430-B69A-4A4A-93C2-8493A981C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B983C-E95C-9147-824B-E7AAC4199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B5A0F-8921-5946-80A7-03487CFB6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09AD3-72C8-D64F-B9B1-410BD0F18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89E40-E918-9440-B336-D7F493B3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92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08646-F56B-224A-AF89-110195A19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82106-FD99-F343-BF08-FA2AB8CE5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5C0DB-2EB1-694F-AE32-1E8338D52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77393-0D4B-7C41-8B28-9990582BB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D48E80-16EA-304A-8477-401A62F76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C72C24-A621-D847-A54F-CF80851A8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16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02CF2-2035-9B44-9479-444287C55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C4DA6-699A-2748-9993-D2809D3F2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66AA95-61A1-4643-84D5-621FAD3DF5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259DE-8363-624E-BC3D-D3DEF5D3EF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63486A-7CD6-F248-87AB-6EDB3B4F2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F3358D-A6DA-C644-8FD6-8AB05893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77B082-95C1-CF47-A7AB-F40E0D430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B4419C-F26A-2844-9AC5-21C1AB2E8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388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2AFFD-C9AB-664E-A9CD-2C18B5640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CD5D3D-9F0A-6349-975C-12E609E05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B1C506-495B-0442-8CB9-241CD26C8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240AE4-AA9A-D345-A0EC-1E248F1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3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2AD82A-ADE6-034C-8337-514F8C819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F55C0B-7F74-A94B-8F53-747B3B50B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BFEAC-FACF-B74B-98EA-556E1BC81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425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F7957-20C4-4242-A4C4-86D83B65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2933F-1AED-A94D-B195-E0982A667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6535F0-F971-ED4F-AE7F-72EB8DB7E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86F507-A8FE-DF48-897F-515D233E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04DFC-7FF9-B342-B1C7-6B173DAD7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EA4BA0-FAE4-7143-ABC9-CEB4DEF04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607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A049E-BFC1-BF47-A152-971AE3B17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14BFC4-B1F8-7A4F-9384-2C456A1E9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EAC40-FECA-D846-ABF2-293DD38C7C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C63E2-BDD2-BD45-937F-700DE1A6A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5E9FF-9BE9-2542-B9A5-EDEB097C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13BC5-D98F-0C42-A6AA-9E87534C6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6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EE432A-83F7-1C45-B55B-6A94E6FDD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EC525-DA04-9942-82C4-43238B5DB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66B16-029F-964E-95D8-7F358F2DBB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365B4-359B-2148-A781-8F350D3A56A4}" type="datetimeFigureOut">
              <a:rPr lang="en-US" smtClean="0"/>
              <a:t>5/19/21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FC802-9F60-0E47-9359-D71FB4B2AB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BCD81-5186-4245-8F62-3E71EA50F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09744-4C25-7B4F-8253-4A2691ABE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6F519CD-3D8A-8243-8AAC-71745083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817" y="1383315"/>
            <a:ext cx="5294715" cy="409137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1CCA4C0-4174-C645-9455-08EC34B01F3F}"/>
              </a:ext>
            </a:extLst>
          </p:cNvPr>
          <p:cNvSpPr/>
          <p:nvPr/>
        </p:nvSpPr>
        <p:spPr>
          <a:xfrm rot="16200000">
            <a:off x="4754229" y="3290101"/>
            <a:ext cx="3044139" cy="2777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Longwave_Radiation_Wm2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835F089-2F20-FA42-9E57-FC3D8E8D3754}"/>
              </a:ext>
            </a:extLst>
          </p:cNvPr>
          <p:cNvSpPr/>
          <p:nvPr/>
        </p:nvSpPr>
        <p:spPr>
          <a:xfrm>
            <a:off x="7382946" y="1091052"/>
            <a:ext cx="3044139" cy="2777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Longwave Radiation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9BE9C64-6289-604D-9DF5-587A70876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972" y="699605"/>
            <a:ext cx="4414867" cy="551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09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FB3DBA-8FEF-3A4B-86AC-D4ED4DD67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344" y="1383314"/>
            <a:ext cx="5294716" cy="409137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3F652F-9ECC-9B4E-BDBD-4799BE20755C}"/>
              </a:ext>
            </a:extLst>
          </p:cNvPr>
          <p:cNvSpPr/>
          <p:nvPr/>
        </p:nvSpPr>
        <p:spPr>
          <a:xfrm rot="16200000">
            <a:off x="4712827" y="3304570"/>
            <a:ext cx="3044139" cy="2777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Shortwave_Radiation_Wm2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A2B46F-535E-254D-A4EF-1FDBF5026BDF}"/>
              </a:ext>
            </a:extLst>
          </p:cNvPr>
          <p:cNvSpPr/>
          <p:nvPr/>
        </p:nvSpPr>
        <p:spPr>
          <a:xfrm>
            <a:off x="7640881" y="1004388"/>
            <a:ext cx="3044139" cy="2777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Shortwave Radiation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D7F35B-8785-AD4E-9C2D-0E4A6FAB9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230" y="704330"/>
            <a:ext cx="4100146" cy="544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749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87A8DAC-79A2-CF49-9FFC-CC5E46ABF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817" y="1383315"/>
            <a:ext cx="5294715" cy="409137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2FB7933-2281-9D46-8CA8-DE3995BC81C1}"/>
              </a:ext>
            </a:extLst>
          </p:cNvPr>
          <p:cNvSpPr/>
          <p:nvPr/>
        </p:nvSpPr>
        <p:spPr>
          <a:xfrm>
            <a:off x="7379106" y="1004387"/>
            <a:ext cx="3044139" cy="2777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Relative Humidity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36AF98B-937B-D54D-9A3F-464612B9F89F}"/>
              </a:ext>
            </a:extLst>
          </p:cNvPr>
          <p:cNvSpPr/>
          <p:nvPr/>
        </p:nvSpPr>
        <p:spPr>
          <a:xfrm rot="16200000">
            <a:off x="4744446" y="3290101"/>
            <a:ext cx="3044139" cy="2777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Relative Humidity %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CBD4CA-9452-6240-84A4-5600D4875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645" y="767023"/>
            <a:ext cx="4005799" cy="532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56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3754C2-99D5-B94E-804B-51B33DF1D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107" y="1383314"/>
            <a:ext cx="5294716" cy="409137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E42CEA-7272-114A-AC67-281561B6447E}"/>
              </a:ext>
            </a:extLst>
          </p:cNvPr>
          <p:cNvSpPr/>
          <p:nvPr/>
        </p:nvSpPr>
        <p:spPr>
          <a:xfrm>
            <a:off x="7651396" y="1004388"/>
            <a:ext cx="3044139" cy="2777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Air Temperature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3755F0-9509-154D-96F9-40506F7B89E5}"/>
              </a:ext>
            </a:extLst>
          </p:cNvPr>
          <p:cNvSpPr/>
          <p:nvPr/>
        </p:nvSpPr>
        <p:spPr>
          <a:xfrm rot="16200000">
            <a:off x="4980768" y="3290102"/>
            <a:ext cx="3044139" cy="2777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Air Temperature 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7D2BFF-DB02-C843-935D-B4377D972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119" y="426213"/>
            <a:ext cx="4518660" cy="600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694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3DB7A2-A3D4-8349-8BCB-14029384B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2910" y="1493520"/>
            <a:ext cx="5596765" cy="43247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2E4080-40C4-B34D-9FDF-FCBA35E41284}"/>
              </a:ext>
            </a:extLst>
          </p:cNvPr>
          <p:cNvSpPr/>
          <p:nvPr/>
        </p:nvSpPr>
        <p:spPr>
          <a:xfrm>
            <a:off x="7938080" y="1277872"/>
            <a:ext cx="2326424" cy="21564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Windspeed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DE57E8-1CE3-9841-AB1B-2095C8F548DA}"/>
              </a:ext>
            </a:extLst>
          </p:cNvPr>
          <p:cNvSpPr/>
          <p:nvPr/>
        </p:nvSpPr>
        <p:spPr>
          <a:xfrm rot="16200000">
            <a:off x="5020579" y="3549757"/>
            <a:ext cx="2363140" cy="2122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Windspeed m/s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7EBF13-D9E6-554C-B79E-587C6506B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958" y="780845"/>
            <a:ext cx="4326457" cy="575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9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17222</TotalTime>
  <Words>29</Words>
  <Application>Microsoft Macintosh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Wynne, Jacob</dc:creator>
  <cp:lastModifiedBy>Wynne, Jacob</cp:lastModifiedBy>
  <cp:revision>13</cp:revision>
  <dcterms:created xsi:type="dcterms:W3CDTF">2021-05-05T16:27:35Z</dcterms:created>
  <dcterms:modified xsi:type="dcterms:W3CDTF">2021-05-19T15:49:48Z</dcterms:modified>
</cp:coreProperties>
</file>

<file path=docProps/thumbnail.jpeg>
</file>